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6" r:id="rId2"/>
    <p:sldId id="274" r:id="rId3"/>
    <p:sldId id="288" r:id="rId4"/>
    <p:sldId id="293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00" d="100"/>
          <a:sy n="100" d="100"/>
        </p:scale>
        <p:origin x="178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92501A-5A72-7F9A-04C2-E0AFD5BB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298B18-225D-A939-AAE6-1304F5F435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1353FCB-2E46-5BB8-D7D9-A131F236E588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7DAFDF-A7FF-8017-6B9A-0CC85941EBA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FC837321-D98B-148F-F96B-E73E626E3F18}"/>
                </a:ext>
              </a:extLst>
            </p:cNvPr>
            <p:cNvSpPr txBox="1"/>
            <p:nvPr/>
          </p:nvSpPr>
          <p:spPr>
            <a:xfrm>
              <a:off x="986970" y="3009900"/>
              <a:ext cx="7385181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de comparaison multiplicative.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168E82B-2D36-F728-4BE9-23C0BE8D5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642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975951" y="1509054"/>
            <a:ext cx="7001057" cy="37253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compare la hauteur de deux arbres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Le cerisier que je viens de planter mesure 1,15 m. Le pommier que j’ai planté l’année dernière est quatre fois plus haut.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le pommier mesure-t-il?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67C5F6BD-266C-36C5-0442-F3F2544D8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064687"/>
            <a:ext cx="57532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du pommier. C’est un problème de comparaison.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287970" y="5637717"/>
            <a:ext cx="5867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  <a:latin typeface="Cursive standard" pitchFamily="2" charset="0"/>
              </a:rPr>
              <a:t>Le pommier mesure 4,60 mètres.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03785" y="4020616"/>
            <a:ext cx="56355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1,15 m = 115 cm</a:t>
            </a:r>
          </a:p>
          <a:p>
            <a:r>
              <a:rPr lang="fr-FR" sz="3200" dirty="0">
                <a:solidFill>
                  <a:srgbClr val="C00000"/>
                </a:solidFill>
              </a:rPr>
              <a:t>115 × 4 = 460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44E26E-A5D3-1534-41CC-D1888A0364B1}"/>
              </a:ext>
            </a:extLst>
          </p:cNvPr>
          <p:cNvSpPr txBox="1"/>
          <p:nvPr/>
        </p:nvSpPr>
        <p:spPr>
          <a:xfrm>
            <a:off x="3417261" y="2634347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 :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F998DA25-604A-19C2-9351-5001C9AA14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1237" y="2834596"/>
            <a:ext cx="2952852" cy="97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C6B5C-FFD5-A5ED-368C-8ED123C69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54DE74-C505-2430-CA06-B1E83B75A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8396E7-CA86-11B2-0F11-7E3C305B0521}"/>
              </a:ext>
            </a:extLst>
          </p:cNvPr>
          <p:cNvSpPr txBox="1"/>
          <p:nvPr/>
        </p:nvSpPr>
        <p:spPr>
          <a:xfrm>
            <a:off x="1155865" y="1978197"/>
            <a:ext cx="6832270" cy="31325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Filou mange 75 g de croquettes par jour. Simba mange 3 fois moins croquettes par jour.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Quelle quantité de croquettes Simba mange-t-il?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BD8E1C3-F395-02D5-3C27-271755AF6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17788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40123-86B8-6F12-6C0E-27787B5FF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334AFA-A549-5BA1-912D-9C9B270F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B0EF46-4C0C-8621-0538-198AA7089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522DA60-C022-5BE3-B140-68211C305D0A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930544F-01CF-FAF2-B23B-074A08C70A9E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E1B212D-46A9-E62B-6527-75248DC9F2A1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A098523-87C5-05FF-2AFD-7E8D9C5C32F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921F18-3840-2C0E-0596-F048C67F0CC2}"/>
              </a:ext>
            </a:extLst>
          </p:cNvPr>
          <p:cNvSpPr txBox="1"/>
          <p:nvPr/>
        </p:nvSpPr>
        <p:spPr>
          <a:xfrm>
            <a:off x="3169621" y="1122746"/>
            <a:ext cx="6192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l’écart. C’est un problème de comparaison.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4636FD-47A2-8486-F281-73B86A7981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Simba mange 25g de croquettes.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2E262D9-2C24-7AD9-A444-0335D99C52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9C2E5A2-D6E1-7AF6-40DA-7008916A63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50AB9C64-A8B2-CDD4-D4AF-F96EA545BB1B}"/>
              </a:ext>
            </a:extLst>
          </p:cNvPr>
          <p:cNvSpPr txBox="1"/>
          <p:nvPr/>
        </p:nvSpPr>
        <p:spPr>
          <a:xfrm>
            <a:off x="3508498" y="3599921"/>
            <a:ext cx="56355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200" dirty="0">
              <a:solidFill>
                <a:srgbClr val="C00000"/>
              </a:solidFill>
            </a:endParaRPr>
          </a:p>
          <a:p>
            <a:r>
              <a:rPr lang="fr-FR" sz="3200" dirty="0">
                <a:solidFill>
                  <a:srgbClr val="C00000"/>
                </a:solidFill>
              </a:rPr>
              <a:t>75 ÷ 3 = ?</a:t>
            </a:r>
          </a:p>
          <a:p>
            <a:r>
              <a:rPr lang="fr-FR" sz="3200" dirty="0">
                <a:solidFill>
                  <a:srgbClr val="C00000"/>
                </a:solidFill>
              </a:rPr>
              <a:t>3 × ?= 75 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6F1F66E-667E-DE7E-0EF8-9164940A8F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ACB1B26-4964-A62B-5659-83E60A5629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78FC82F-3477-321F-89B5-08980B0F1F37}"/>
              </a:ext>
            </a:extLst>
          </p:cNvPr>
          <p:cNvSpPr txBox="1"/>
          <p:nvPr/>
        </p:nvSpPr>
        <p:spPr>
          <a:xfrm>
            <a:off x="3290935" y="2502935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 :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DBBBF64-E9E1-5950-07C5-8C3EA0462F41}"/>
              </a:ext>
            </a:extLst>
          </p:cNvPr>
          <p:cNvGrpSpPr/>
          <p:nvPr/>
        </p:nvGrpSpPr>
        <p:grpSpPr>
          <a:xfrm>
            <a:off x="6079944" y="2601709"/>
            <a:ext cx="2964581" cy="1136853"/>
            <a:chOff x="6608907" y="2015100"/>
            <a:chExt cx="4772533" cy="181453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1624131-216A-C203-B15F-0F144534973D}"/>
                </a:ext>
              </a:extLst>
            </p:cNvPr>
            <p:cNvSpPr/>
            <p:nvPr/>
          </p:nvSpPr>
          <p:spPr>
            <a:xfrm>
              <a:off x="6640448" y="2015100"/>
              <a:ext cx="1122007" cy="56394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 ?</a:t>
              </a:r>
              <a:endParaRPr lang="fr-FR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F4A062E-8A27-51A9-19DE-CF61085AE5FE}"/>
                </a:ext>
              </a:extLst>
            </p:cNvPr>
            <p:cNvSpPr/>
            <p:nvPr/>
          </p:nvSpPr>
          <p:spPr>
            <a:xfrm>
              <a:off x="6608907" y="2791079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dirty="0"/>
            </a:p>
          </p:txBody>
        </p:sp>
        <p:sp>
          <p:nvSpPr>
            <p:cNvPr id="15" name="Accolade fermante 14">
              <a:extLst>
                <a:ext uri="{FF2B5EF4-FFF2-40B4-BE49-F238E27FC236}">
                  <a16:creationId xmlns:a16="http://schemas.microsoft.com/office/drawing/2014/main" id="{0CC9AC3B-73E6-D2EB-C267-1FA61557F9DF}"/>
                </a:ext>
              </a:extLst>
            </p:cNvPr>
            <p:cNvSpPr/>
            <p:nvPr/>
          </p:nvSpPr>
          <p:spPr>
            <a:xfrm>
              <a:off x="10290737" y="2754112"/>
              <a:ext cx="282054" cy="637878"/>
            </a:xfrm>
            <a:prstGeom prst="rightBrace">
              <a:avLst>
                <a:gd name="adj1" fmla="val 15742"/>
                <a:gd name="adj2" fmla="val 50000"/>
              </a:avLst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888D808-3DA9-4FCE-1555-44ABB4B51D27}"/>
                </a:ext>
              </a:extLst>
            </p:cNvPr>
            <p:cNvSpPr/>
            <p:nvPr/>
          </p:nvSpPr>
          <p:spPr>
            <a:xfrm>
              <a:off x="10378836" y="2754112"/>
              <a:ext cx="100260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75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BF223D9-EC3C-CD07-413F-1B3E68420C9F}"/>
                </a:ext>
              </a:extLst>
            </p:cNvPr>
            <p:cNvSpPr/>
            <p:nvPr/>
          </p:nvSpPr>
          <p:spPr>
            <a:xfrm>
              <a:off x="7826782" y="2791078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7B8D6C-A7BB-5C88-A941-AD0CDA3F74E4}"/>
                </a:ext>
              </a:extLst>
            </p:cNvPr>
            <p:cNvSpPr/>
            <p:nvPr/>
          </p:nvSpPr>
          <p:spPr>
            <a:xfrm>
              <a:off x="9044657" y="2791078"/>
              <a:ext cx="1153548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81479FE-A15F-4D68-C0E5-6C45DD3C5EFE}"/>
                </a:ext>
              </a:extLst>
            </p:cNvPr>
            <p:cNvSpPr/>
            <p:nvPr/>
          </p:nvSpPr>
          <p:spPr>
            <a:xfrm>
              <a:off x="7380889" y="3265689"/>
              <a:ext cx="2678264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3 fois moins</a:t>
              </a:r>
              <a:endParaRPr lang="fr-FR" sz="11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686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180</Words>
  <Application>Microsoft Office PowerPoint</Application>
  <PresentationFormat>Affichage à l'écran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problème.</vt:lpstr>
      <vt:lpstr>Je cherche en suivant les 4 étapes :</vt:lpstr>
      <vt:lpstr>Cherchez la solution au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98</cp:revision>
  <dcterms:created xsi:type="dcterms:W3CDTF">2023-02-07T14:55:57Z</dcterms:created>
  <dcterms:modified xsi:type="dcterms:W3CDTF">2026-01-29T11:20:43Z</dcterms:modified>
</cp:coreProperties>
</file>